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48C7B13-CE83-46B3-ADC8-8C82AB47F7C0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663D91F-2EFC-4B75-BD7F-FF7640B7E86B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10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245669-97EA-4A96-BE02-BDDCE8B3A1F4}" type="slidenum">
              <a:rPr lang="ja-JP" altLang="en-US"/>
              <a:pPr/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E29A5-5CEE-494E-BA43-C617A68B594A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589E6-4DBD-46A5-B8C4-D9A86F741ED7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CE2D6-2F01-4247-B57C-5AB070206DBB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45412-9A88-4F48-B16B-8FE5102BA2D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5E8D3-AF5B-41AA-A1AE-2FA65EB30935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838FC-1864-4FF7-9D24-AB6DAE060DE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4A789-57CF-4156-B58B-853628EA7917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BA7B2-4879-4E54-82F2-9DBAE26D92D6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28272-4D7B-43CA-932B-75BC58779140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CDADF-7685-4561-B275-B3EF86C1AF38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9A069-47E0-4B6E-B62B-C547F5FCD459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BE3ED-BED4-4E2F-A91F-883775BEB0A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45442-C47D-47C6-A2CA-72BAFC7BECA6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A695F-88ED-4A69-979E-0660E96F3F6B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1AEEE-3DAC-4464-ACBA-7A27A82F810A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DAE0-E195-4413-8470-9557DC21ADD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BCD94-0058-402F-893F-52E8B08552ED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69480-9C60-41DB-8D16-582C1797456E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59193-A7B7-4C6C-8D09-D754212C9C84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9AD75-9382-40A6-BF8F-40B216CAE7C7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0CE21-2544-4525-BAB3-34D42FD8872C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472B6-E65A-48E7-A868-C3092E5E44D0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C82AEBE-C55C-4DC7-B159-26A533F1910F}" type="datetimeFigureOut">
              <a:rPr lang="ja-JP" altLang="en-US"/>
              <a:pPr>
                <a:defRPr/>
              </a:pPr>
              <a:t>2014/6/30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CF77692-2757-4DB9-B35E-8C1911A20DC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テキスト ボックス 3"/>
          <p:cNvSpPr txBox="1">
            <a:spLocks noChangeArrowheads="1"/>
          </p:cNvSpPr>
          <p:nvPr/>
        </p:nvSpPr>
        <p:spPr bwMode="auto">
          <a:xfrm>
            <a:off x="468313" y="333375"/>
            <a:ext cx="8207375" cy="6461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ja-JP" altLang="en-US" sz="3600" b="1">
                <a:solidFill>
                  <a:srgbClr val="FF0000"/>
                </a:solidFill>
              </a:rPr>
              <a:t>指定第二類医薬品をご購入のみなさまへ</a:t>
            </a:r>
          </a:p>
        </p:txBody>
      </p:sp>
      <p:sp>
        <p:nvSpPr>
          <p:cNvPr id="2051" name="テキスト ボックス 4"/>
          <p:cNvSpPr txBox="1">
            <a:spLocks noChangeArrowheads="1"/>
          </p:cNvSpPr>
          <p:nvPr/>
        </p:nvSpPr>
        <p:spPr bwMode="auto">
          <a:xfrm>
            <a:off x="719138" y="1052513"/>
            <a:ext cx="7632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ja-JP" altLang="en-US"/>
          </a:p>
        </p:txBody>
      </p:sp>
      <p:sp>
        <p:nvSpPr>
          <p:cNvPr id="2052" name="テキスト ボックス 5"/>
          <p:cNvSpPr txBox="1">
            <a:spLocks noChangeArrowheads="1"/>
          </p:cNvSpPr>
          <p:nvPr/>
        </p:nvSpPr>
        <p:spPr bwMode="auto">
          <a:xfrm>
            <a:off x="431800" y="1125538"/>
            <a:ext cx="8208963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ja-JP" altLang="en-US" sz="3200"/>
              <a:t>　指定第二類医薬品は、第二類医薬品のうち、特別の注意が必要なお薬になります。</a:t>
            </a:r>
            <a:endParaRPr lang="en-US" altLang="ja-JP" sz="3200"/>
          </a:p>
          <a:p>
            <a:pPr algn="just" eaLnBrk="1" hangingPunct="1"/>
            <a:r>
              <a:rPr lang="ja-JP" altLang="en-US" sz="3200"/>
              <a:t>　</a:t>
            </a:r>
            <a:r>
              <a:rPr lang="ja-JP" altLang="en-US" sz="3200">
                <a:solidFill>
                  <a:srgbClr val="FF0000"/>
                </a:solidFill>
              </a:rPr>
              <a:t>ご使用の前に必ず使用上の注意の</a:t>
            </a:r>
            <a:r>
              <a:rPr lang="en-US" altLang="ja-JP" sz="3200" b="1">
                <a:solidFill>
                  <a:srgbClr val="FF0000"/>
                </a:solidFill>
              </a:rPr>
              <a:t>『</a:t>
            </a:r>
            <a:r>
              <a:rPr lang="ja-JP" altLang="en-US" sz="3200" b="1">
                <a:solidFill>
                  <a:srgbClr val="FF0000"/>
                </a:solidFill>
              </a:rPr>
              <a:t>してはいけない</a:t>
            </a:r>
            <a:r>
              <a:rPr lang="en-US" altLang="ja-JP" sz="3200" b="1">
                <a:solidFill>
                  <a:srgbClr val="FF0000"/>
                </a:solidFill>
              </a:rPr>
              <a:t>』</a:t>
            </a:r>
            <a:r>
              <a:rPr lang="ja-JP" altLang="en-US" sz="3200">
                <a:solidFill>
                  <a:srgbClr val="FF0000"/>
                </a:solidFill>
              </a:rPr>
              <a:t>項目をご確認の上</a:t>
            </a:r>
            <a:r>
              <a:rPr lang="ja-JP" altLang="en-US" sz="3200"/>
              <a:t>、ご使用ください。</a:t>
            </a:r>
            <a:endParaRPr lang="en-US" altLang="ja-JP" sz="3200"/>
          </a:p>
          <a:p>
            <a:pPr algn="just" eaLnBrk="1" hangingPunct="1"/>
            <a:r>
              <a:rPr lang="ja-JP" altLang="en-US" sz="3200"/>
              <a:t>　また、ご不明な点やご懸念がある場合については、お気軽に近くの薬剤師又は登録販売者まで、ご相談ください。</a:t>
            </a:r>
          </a:p>
        </p:txBody>
      </p:sp>
      <p:sp>
        <p:nvSpPr>
          <p:cNvPr id="2053" name="テキスト ボックス 6"/>
          <p:cNvSpPr txBox="1">
            <a:spLocks noChangeArrowheads="1"/>
          </p:cNvSpPr>
          <p:nvPr/>
        </p:nvSpPr>
        <p:spPr bwMode="auto">
          <a:xfrm>
            <a:off x="3924300" y="5473700"/>
            <a:ext cx="52197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ja-JP" altLang="en-US" sz="2800"/>
              <a:t>○○薬局</a:t>
            </a:r>
            <a:endParaRPr lang="en-US" altLang="ja-JP" sz="2800"/>
          </a:p>
          <a:p>
            <a:pPr eaLnBrk="1" hangingPunct="1"/>
            <a:r>
              <a:rPr lang="ja-JP" altLang="en-US" sz="2800"/>
              <a:t>ご購入後のご相談はこちらまで</a:t>
            </a:r>
            <a:endParaRPr lang="en-US" altLang="ja-JP" sz="2800"/>
          </a:p>
          <a:p>
            <a:pPr eaLnBrk="1" hangingPunct="1"/>
            <a:r>
              <a:rPr lang="en-US" altLang="ja-JP" sz="2800"/>
              <a:t>047-4</a:t>
            </a:r>
            <a:r>
              <a:rPr lang="ja-JP" altLang="en-US" sz="2800"/>
              <a:t>○○</a:t>
            </a:r>
            <a:r>
              <a:rPr lang="en-US" altLang="ja-JP" sz="2800"/>
              <a:t>-</a:t>
            </a:r>
            <a:r>
              <a:rPr lang="ja-JP" altLang="en-US" sz="2800"/>
              <a:t>○○○○</a:t>
            </a:r>
            <a:endParaRPr lang="en-US" altLang="ja-JP" sz="2800"/>
          </a:p>
        </p:txBody>
      </p:sp>
      <p:pic>
        <p:nvPicPr>
          <p:cNvPr id="2054" name="Picture 2" descr="C:\Users\nakajima\AppData\Local\Microsoft\Windows\Temporary Internet Files\Content.IE5\KEZNKMT6\MC90039805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805363"/>
            <a:ext cx="20161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27</Words>
  <Application>Microsoft Office PowerPoint</Application>
  <PresentationFormat>画面に合わせる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Calibri</vt:lpstr>
      <vt:lpstr>ＭＳ Ｐゴシック</vt:lpstr>
      <vt:lpstr>Arial</vt:lpstr>
      <vt:lpstr>Office ​​テーマ</vt:lpstr>
      <vt:lpstr>スライド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事務局</dc:creator>
  <cp:lastModifiedBy>船橋薬剤師会</cp:lastModifiedBy>
  <cp:revision>8</cp:revision>
  <dcterms:created xsi:type="dcterms:W3CDTF">2014-04-24T07:34:38Z</dcterms:created>
  <dcterms:modified xsi:type="dcterms:W3CDTF">2014-06-30T00:17:27Z</dcterms:modified>
</cp:coreProperties>
</file>